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72" r:id="rId2"/>
  </p:sldMasterIdLst>
  <p:notesMasterIdLst>
    <p:notesMasterId r:id="rId11"/>
  </p:notesMasterIdLst>
  <p:sldIdLst>
    <p:sldId id="319" r:id="rId3"/>
    <p:sldId id="367" r:id="rId4"/>
    <p:sldId id="364" r:id="rId5"/>
    <p:sldId id="318" r:id="rId6"/>
    <p:sldId id="356" r:id="rId7"/>
    <p:sldId id="358" r:id="rId8"/>
    <p:sldId id="366" r:id="rId9"/>
    <p:sldId id="365" r:id="rId10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00FF"/>
    <a:srgbClr val="74A6F8"/>
    <a:srgbClr val="0033CC"/>
    <a:srgbClr val="D9EBFB"/>
    <a:srgbClr val="008000"/>
    <a:srgbClr val="FF00FF"/>
    <a:srgbClr val="FF0066"/>
    <a:srgbClr val="7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347" autoAdjust="0"/>
    <p:restoredTop sz="94444" autoAdjust="0"/>
  </p:normalViewPr>
  <p:slideViewPr>
    <p:cSldViewPr>
      <p:cViewPr>
        <p:scale>
          <a:sx n="125" d="100"/>
          <a:sy n="125" d="100"/>
        </p:scale>
        <p:origin x="858" y="234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520A18-E4B6-4BD6-A974-189277FC1C87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A6EF42-3A54-40E2-AC12-34C242B3E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699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28FFEE5-DCC2-4B5B-95BF-B04BFC4F1271}" type="slidenum">
              <a:rPr kumimoji="0" lang="uk-UA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uk-U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5925" y="744538"/>
            <a:ext cx="5957888" cy="3724275"/>
          </a:xfrm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uk-UA" i="1" dirty="0"/>
          </a:p>
        </p:txBody>
      </p:sp>
    </p:spTree>
    <p:extLst>
      <p:ext uri="{BB962C8B-B14F-4D97-AF65-F5344CB8AC3E}">
        <p14:creationId xmlns:p14="http://schemas.microsoft.com/office/powerpoint/2010/main" val="2863911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80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61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42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239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04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668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47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43B67-6CB1-42F4-9E27-E2E35FF2131A}" type="datetime1">
              <a:rPr lang="en-US" smtClean="0"/>
              <a:t>10/26/2024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DD6A0-256D-417A-AF0C-EF7C08B5B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851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94DC1-6F99-486D-8E2E-6171BED66999}" type="datetime1">
              <a:rPr lang="en-US" smtClean="0"/>
              <a:t>10/26/2024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DD6A0-256D-417A-AF0C-EF7C08B5B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710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96F8-B5D5-4ABD-B9F3-59CB41511FAC}" type="datetime1">
              <a:rPr lang="en-US" smtClean="0"/>
              <a:t>10/26/2024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DD6A0-256D-417A-AF0C-EF7C08B5B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1884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7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257175" indent="0" algn="ctr">
              <a:buNone/>
              <a:defRPr/>
            </a:lvl2pPr>
            <a:lvl3pPr marL="514350" indent="0" algn="ctr">
              <a:buNone/>
              <a:defRPr/>
            </a:lvl3pPr>
            <a:lvl4pPr marL="771525" indent="0" algn="ctr">
              <a:buNone/>
              <a:defRPr/>
            </a:lvl4pPr>
            <a:lvl5pPr marL="1028700" indent="0" algn="ctr">
              <a:buNone/>
              <a:defRPr/>
            </a:lvl5pPr>
            <a:lvl6pPr marL="1285875" indent="0" algn="ctr">
              <a:buNone/>
              <a:defRPr/>
            </a:lvl6pPr>
            <a:lvl7pPr marL="1543050" indent="0" algn="ctr">
              <a:buNone/>
              <a:defRPr/>
            </a:lvl7pPr>
            <a:lvl8pPr marL="1800225" indent="0" algn="ctr">
              <a:buNone/>
              <a:defRPr/>
            </a:lvl8pPr>
            <a:lvl9pPr marL="20574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6CB1746-F9A1-4BD7-9AE8-C33F102A42EA}" type="datetime1">
              <a:rPr kumimoji="0" lang="en-US" sz="788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10/26/2024</a:t>
            </a:fld>
            <a:endParaRPr kumimoji="0" lang="uk-UA" sz="788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788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3A0839C-B655-40DB-8654-CCBEF4F116B4}" type="slidenum">
              <a:rPr kumimoji="0" lang="uk-UA" sz="788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5143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sz="788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296965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FC56347-6D50-464C-AFD5-E096F6392990}" type="datetime1">
              <a:rPr kumimoji="0" lang="en-US" sz="788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10/26/2024</a:t>
            </a:fld>
            <a:endParaRPr kumimoji="0" lang="uk-UA" sz="788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788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3EEC113-DB39-42EE-8BEF-61D5E9350129}" type="slidenum">
              <a:rPr kumimoji="0" lang="uk-UA" sz="788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5143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sz="788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773475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9"/>
            <a:ext cx="7772400" cy="1135063"/>
          </a:xfrm>
        </p:spPr>
        <p:txBody>
          <a:bodyPr anchor="t"/>
          <a:lstStyle>
            <a:lvl1pPr algn="l">
              <a:defRPr sz="225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1125"/>
            </a:lvl1pPr>
            <a:lvl2pPr marL="257175" indent="0">
              <a:buNone/>
              <a:defRPr sz="1013"/>
            </a:lvl2pPr>
            <a:lvl3pPr marL="514350" indent="0">
              <a:buNone/>
              <a:defRPr sz="900"/>
            </a:lvl3pPr>
            <a:lvl4pPr marL="771525" indent="0">
              <a:buNone/>
              <a:defRPr sz="788"/>
            </a:lvl4pPr>
            <a:lvl5pPr marL="1028700" indent="0">
              <a:buNone/>
              <a:defRPr sz="788"/>
            </a:lvl5pPr>
            <a:lvl6pPr marL="1285875" indent="0">
              <a:buNone/>
              <a:defRPr sz="788"/>
            </a:lvl6pPr>
            <a:lvl7pPr marL="1543050" indent="0">
              <a:buNone/>
              <a:defRPr sz="788"/>
            </a:lvl7pPr>
            <a:lvl8pPr marL="1800225" indent="0">
              <a:buNone/>
              <a:defRPr sz="788"/>
            </a:lvl8pPr>
            <a:lvl9pPr marL="2057400" indent="0">
              <a:buNone/>
              <a:defRPr sz="78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2956B15-E161-460B-945F-4868D0D3594B}" type="datetime1">
              <a:rPr kumimoji="0" lang="en-US" sz="788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10/26/2024</a:t>
            </a:fld>
            <a:endParaRPr kumimoji="0" lang="uk-UA" sz="788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788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21EE3AA-0AD2-4C52-8F26-A41F4A7B7559}" type="slidenum">
              <a:rPr kumimoji="0" lang="uk-UA" sz="788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5143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sz="788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92030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3"/>
            <a:ext cx="4038600" cy="3771636"/>
          </a:xfrm>
        </p:spPr>
        <p:txBody>
          <a:bodyPr/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3"/>
            <a:ext cx="4038600" cy="3771636"/>
          </a:xfrm>
        </p:spPr>
        <p:txBody>
          <a:bodyPr/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3709102-B937-48A7-9620-C184C3F45C5B}" type="datetime1">
              <a:rPr kumimoji="0" lang="en-US" sz="788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10/26/2024</a:t>
            </a:fld>
            <a:endParaRPr kumimoji="0" lang="uk-UA" sz="788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788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3CF438B-71F5-440C-90A4-73A69741496D}" type="slidenum">
              <a:rPr kumimoji="0" lang="uk-UA" sz="788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5143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sz="788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154137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279261"/>
            <a:ext cx="4041775" cy="53313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812396"/>
            <a:ext cx="4041775" cy="3292740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B0047C9-A116-4588-88F0-4B9D6861E356}" type="datetime1">
              <a:rPr kumimoji="0" lang="en-US" sz="788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10/26/2024</a:t>
            </a:fld>
            <a:endParaRPr kumimoji="0" lang="uk-UA" sz="788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788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55F1C02-49F5-4475-B224-425005D6453B}" type="slidenum">
              <a:rPr kumimoji="0" lang="uk-UA" sz="788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5143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sz="788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049715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8B573E1-6FE9-4BC1-BA26-299D3C1B8619}" type="datetime1">
              <a:rPr kumimoji="0" lang="en-US" sz="788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10/26/2024</a:t>
            </a:fld>
            <a:endParaRPr kumimoji="0" lang="uk-UA" sz="788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788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1AE1DB2-AA55-4057-8ED8-8A817F4C9410}" type="slidenum">
              <a:rPr kumimoji="0" lang="uk-UA" sz="788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5143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sz="788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385957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72E2222-A95C-4536-980A-647B8B544AD5}" type="datetime1">
              <a:rPr kumimoji="0" lang="en-US" sz="788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10/26/2024</a:t>
            </a:fld>
            <a:endParaRPr kumimoji="0" lang="uk-UA" sz="788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788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4FEFE17-F8E0-40AA-8A73-803ADAD255CC}" type="slidenum">
              <a:rPr kumimoji="0" lang="uk-UA" sz="788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5143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sz="788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247067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27542"/>
            <a:ext cx="3008313" cy="968375"/>
          </a:xfrm>
        </p:spPr>
        <p:txBody>
          <a:bodyPr anchor="b"/>
          <a:lstStyle>
            <a:lvl1pPr algn="l">
              <a:defRPr sz="1125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5"/>
            <a:ext cx="5111750" cy="4877594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195920"/>
            <a:ext cx="3008313" cy="3909219"/>
          </a:xfrm>
        </p:spPr>
        <p:txBody>
          <a:bodyPr/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3D1401C-FAAA-414F-8EFD-E1C66CA13ADB}" type="datetime1">
              <a:rPr kumimoji="0" lang="en-US" sz="788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10/26/2024</a:t>
            </a:fld>
            <a:endParaRPr kumimoji="0" lang="uk-UA" sz="788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788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7891F17-F1AD-40B6-8B1A-8A03D2F69A7D}" type="slidenum">
              <a:rPr kumimoji="0" lang="uk-UA" sz="788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5143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sz="788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16101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19EE8-C60F-4651-A786-D3800D450E69}" type="datetime1">
              <a:rPr lang="en-US" smtClean="0"/>
              <a:t>10/26/2024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DD6A0-256D-417A-AF0C-EF7C08B5B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0656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1125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3BF1910-0B25-430C-A134-B1298C8F1FF3}" type="datetime1">
              <a:rPr kumimoji="0" lang="en-US" sz="788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10/26/2024</a:t>
            </a:fld>
            <a:endParaRPr kumimoji="0" lang="uk-UA" sz="788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788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E37585A-3B6D-4D57-B251-0F94B9C16114}" type="slidenum">
              <a:rPr kumimoji="0" lang="uk-UA" sz="788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5143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sz="788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502132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1A6FF8D-30FC-499C-9A31-97BD8802F2A1}" type="datetime1">
              <a:rPr kumimoji="0" lang="en-US" sz="788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10/26/2024</a:t>
            </a:fld>
            <a:endParaRPr kumimoji="0" lang="uk-UA" sz="788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788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3934BC0-C796-4958-A040-7C04200288FC}" type="slidenum">
              <a:rPr kumimoji="0" lang="uk-UA" sz="788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5143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sz="788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941537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8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8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EC362A7-C364-418D-9183-45B17511DD64}" type="datetime1">
              <a:rPr kumimoji="0" lang="en-US" sz="788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10/26/2024</a:t>
            </a:fld>
            <a:endParaRPr kumimoji="0" lang="uk-UA" sz="788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788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BD2211F-2035-4F43-B20B-5C140BB03DE6}" type="slidenum">
              <a:rPr kumimoji="0" lang="uk-UA" sz="788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5143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sz="788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86843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3333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1667">
                <a:solidFill>
                  <a:schemeClr val="tx1">
                    <a:tint val="75000"/>
                  </a:schemeClr>
                </a:solidFill>
              </a:defRPr>
            </a:lvl1pPr>
            <a:lvl2pPr marL="38098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761970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3pPr>
            <a:lvl4pPr marL="1142954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4pPr>
            <a:lvl5pPr marL="1523939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5pPr>
            <a:lvl6pPr marL="1904924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6pPr>
            <a:lvl7pPr marL="2285909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7pPr>
            <a:lvl8pPr marL="2666893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8pPr>
            <a:lvl9pPr marL="3047878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848A8-A7BC-4DA1-A411-6F2902AC3593}" type="datetime1">
              <a:rPr lang="en-US" smtClean="0"/>
              <a:t>10/26/2024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DD6A0-256D-417A-AF0C-EF7C08B5B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274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333"/>
            </a:lvl1pPr>
            <a:lvl2pPr>
              <a:defRPr sz="2000"/>
            </a:lvl2pPr>
            <a:lvl3pPr>
              <a:defRPr sz="1667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333"/>
            </a:lvl1pPr>
            <a:lvl2pPr>
              <a:defRPr sz="2000"/>
            </a:lvl2pPr>
            <a:lvl3pPr>
              <a:defRPr sz="1667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6AA91-007E-49B1-AD20-BFBD5D61D322}" type="datetime1">
              <a:rPr lang="en-US" smtClean="0"/>
              <a:t>10/26/2024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DD6A0-256D-417A-AF0C-EF7C08B5B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365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000"/>
            </a:lvl1pPr>
            <a:lvl2pPr>
              <a:defRPr sz="1667"/>
            </a:lvl2pPr>
            <a:lvl3pPr>
              <a:defRPr sz="15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000"/>
            </a:lvl1pPr>
            <a:lvl2pPr>
              <a:defRPr sz="1667"/>
            </a:lvl2pPr>
            <a:lvl3pPr>
              <a:defRPr sz="15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FD71D-F199-4E45-A6FC-C7BBE940DEFA}" type="datetime1">
              <a:rPr lang="en-US" smtClean="0"/>
              <a:t>10/26/2024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DD6A0-256D-417A-AF0C-EF7C08B5B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917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D40B8-A9CA-48E8-A1ED-3404904FFC7A}" type="datetime1">
              <a:rPr lang="en-US" smtClean="0"/>
              <a:t>10/26/2024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DD6A0-256D-417A-AF0C-EF7C08B5B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199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84C50-CFE2-4B17-89DB-7309B70B4D1B}" type="datetime1">
              <a:rPr lang="en-US" smtClean="0"/>
              <a:t>10/26/2024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DD6A0-256D-417A-AF0C-EF7C08B5B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510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1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2667"/>
            </a:lvl1pPr>
            <a:lvl2pPr>
              <a:defRPr sz="2333"/>
            </a:lvl2pPr>
            <a:lvl3pPr>
              <a:defRPr sz="2000"/>
            </a:lvl3pPr>
            <a:lvl4pPr>
              <a:defRPr sz="1667"/>
            </a:lvl4pPr>
            <a:lvl5pPr>
              <a:defRPr sz="1667"/>
            </a:lvl5pPr>
            <a:lvl6pPr>
              <a:defRPr sz="1667"/>
            </a:lvl6pPr>
            <a:lvl7pPr>
              <a:defRPr sz="1667"/>
            </a:lvl7pPr>
            <a:lvl8pPr>
              <a:defRPr sz="1667"/>
            </a:lvl8pPr>
            <a:lvl9pPr>
              <a:defRPr sz="1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167"/>
            </a:lvl1pPr>
            <a:lvl2pPr marL="380985" indent="0">
              <a:buNone/>
              <a:defRPr sz="1000"/>
            </a:lvl2pPr>
            <a:lvl3pPr marL="761970" indent="0">
              <a:buNone/>
              <a:defRPr sz="833"/>
            </a:lvl3pPr>
            <a:lvl4pPr marL="1142954" indent="0">
              <a:buNone/>
              <a:defRPr sz="750"/>
            </a:lvl4pPr>
            <a:lvl5pPr marL="1523939" indent="0">
              <a:buNone/>
              <a:defRPr sz="750"/>
            </a:lvl5pPr>
            <a:lvl6pPr marL="1904924" indent="0">
              <a:buNone/>
              <a:defRPr sz="750"/>
            </a:lvl6pPr>
            <a:lvl7pPr marL="2285909" indent="0">
              <a:buNone/>
              <a:defRPr sz="750"/>
            </a:lvl7pPr>
            <a:lvl8pPr marL="2666893" indent="0">
              <a:buNone/>
              <a:defRPr sz="750"/>
            </a:lvl8pPr>
            <a:lvl9pPr marL="3047878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DF963-5A80-47D6-9260-C68BEFB7D8FC}" type="datetime1">
              <a:rPr lang="en-US" smtClean="0"/>
              <a:t>10/26/2024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DD6A0-256D-417A-AF0C-EF7C08B5B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026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1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2667"/>
            </a:lvl1pPr>
            <a:lvl2pPr marL="380985" indent="0">
              <a:buNone/>
              <a:defRPr sz="2333"/>
            </a:lvl2pPr>
            <a:lvl3pPr marL="761970" indent="0">
              <a:buNone/>
              <a:defRPr sz="2000"/>
            </a:lvl3pPr>
            <a:lvl4pPr marL="1142954" indent="0">
              <a:buNone/>
              <a:defRPr sz="1667"/>
            </a:lvl4pPr>
            <a:lvl5pPr marL="1523939" indent="0">
              <a:buNone/>
              <a:defRPr sz="1667"/>
            </a:lvl5pPr>
            <a:lvl6pPr marL="1904924" indent="0">
              <a:buNone/>
              <a:defRPr sz="1667"/>
            </a:lvl6pPr>
            <a:lvl7pPr marL="2285909" indent="0">
              <a:buNone/>
              <a:defRPr sz="1667"/>
            </a:lvl7pPr>
            <a:lvl8pPr marL="2666893" indent="0">
              <a:buNone/>
              <a:defRPr sz="1667"/>
            </a:lvl8pPr>
            <a:lvl9pPr marL="3047878" indent="0">
              <a:buNone/>
              <a:defRPr sz="166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167"/>
            </a:lvl1pPr>
            <a:lvl2pPr marL="380985" indent="0">
              <a:buNone/>
              <a:defRPr sz="1000"/>
            </a:lvl2pPr>
            <a:lvl3pPr marL="761970" indent="0">
              <a:buNone/>
              <a:defRPr sz="833"/>
            </a:lvl3pPr>
            <a:lvl4pPr marL="1142954" indent="0">
              <a:buNone/>
              <a:defRPr sz="750"/>
            </a:lvl4pPr>
            <a:lvl5pPr marL="1523939" indent="0">
              <a:buNone/>
              <a:defRPr sz="750"/>
            </a:lvl5pPr>
            <a:lvl6pPr marL="1904924" indent="0">
              <a:buNone/>
              <a:defRPr sz="750"/>
            </a:lvl6pPr>
            <a:lvl7pPr marL="2285909" indent="0">
              <a:buNone/>
              <a:defRPr sz="750"/>
            </a:lvl7pPr>
            <a:lvl8pPr marL="2666893" indent="0">
              <a:buNone/>
              <a:defRPr sz="750"/>
            </a:lvl8pPr>
            <a:lvl9pPr marL="3047878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2626-083F-4F05-9141-2C42771AA61C}" type="datetime1">
              <a:rPr lang="en-US" smtClean="0"/>
              <a:t>10/26/2024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DD6A0-256D-417A-AF0C-EF7C08B5B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900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B3D3F7">
                <a:lumMod val="100000"/>
              </a:srgbClr>
            </a:gs>
            <a:gs pos="89000">
              <a:schemeClr val="bg1"/>
            </a:gs>
            <a:gs pos="15000">
              <a:srgbClr val="FFFF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2F0B5-9CBB-462C-BB09-5B954C11BFBD}" type="datetime1">
              <a:rPr lang="en-US" smtClean="0"/>
              <a:t>10/26/2024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DD6A0-256D-417A-AF0C-EF7C08B5B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817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761970" rtl="0" eaLnBrk="1" latinLnBrk="0" hangingPunct="1">
        <a:spcBef>
          <a:spcPct val="0"/>
        </a:spcBef>
        <a:buNone/>
        <a:defRPr sz="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5739" indent="-285739" algn="l" defTabSz="7619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1pPr>
      <a:lvl2pPr marL="619100" indent="-238115" algn="l" defTabSz="761970" rtl="0" eaLnBrk="1" latinLnBrk="0" hangingPunct="1">
        <a:spcBef>
          <a:spcPct val="20000"/>
        </a:spcBef>
        <a:buFont typeface="Arial" pitchFamily="34" charset="0"/>
        <a:buChar char="–"/>
        <a:defRPr sz="2333" kern="1200">
          <a:solidFill>
            <a:schemeClr val="tx1"/>
          </a:solidFill>
          <a:latin typeface="+mn-lt"/>
          <a:ea typeface="+mn-ea"/>
          <a:cs typeface="+mn-cs"/>
        </a:defRPr>
      </a:lvl2pPr>
      <a:lvl3pPr marL="952462" indent="-190492" algn="l" defTabSz="76197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33447" indent="-190492" algn="l" defTabSz="761970" rtl="0" eaLnBrk="1" latinLnBrk="0" hangingPunct="1">
        <a:spcBef>
          <a:spcPct val="20000"/>
        </a:spcBef>
        <a:buFont typeface="Arial" pitchFamily="34" charset="0"/>
        <a:buChar char="–"/>
        <a:defRPr sz="1667" kern="1200">
          <a:solidFill>
            <a:schemeClr val="tx1"/>
          </a:solidFill>
          <a:latin typeface="+mn-lt"/>
          <a:ea typeface="+mn-ea"/>
          <a:cs typeface="+mn-cs"/>
        </a:defRPr>
      </a:lvl4pPr>
      <a:lvl5pPr marL="1714431" indent="-190492" algn="l" defTabSz="761970" rtl="0" eaLnBrk="1" latinLnBrk="0" hangingPunct="1">
        <a:spcBef>
          <a:spcPct val="20000"/>
        </a:spcBef>
        <a:buFont typeface="Arial" pitchFamily="34" charset="0"/>
        <a:buChar char="»"/>
        <a:defRPr sz="1667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spcBef>
          <a:spcPct val="20000"/>
        </a:spcBef>
        <a:buFont typeface="Arial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spcBef>
          <a:spcPct val="20000"/>
        </a:spcBef>
        <a:buFont typeface="Arial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spcBef>
          <a:spcPct val="20000"/>
        </a:spcBef>
        <a:buFont typeface="Arial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spcBef>
          <a:spcPct val="20000"/>
        </a:spcBef>
        <a:buFont typeface="Arial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B3D3F7">
                <a:lumMod val="100000"/>
              </a:srgbClr>
            </a:gs>
            <a:gs pos="46000">
              <a:srgbClr val="FFFFFF"/>
            </a:gs>
            <a:gs pos="100000">
              <a:srgbClr val="B3D3F7">
                <a:lumMod val="100000"/>
              </a:srgb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865"/>
            <a:ext cx="8229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uk-UA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3503"/>
            <a:ext cx="8229600" cy="37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/>
              <a:t>Click to edit Master text styles</a:t>
            </a:r>
          </a:p>
          <a:p>
            <a:pPr lvl="1"/>
            <a:r>
              <a:rPr lang="uk-UA"/>
              <a:t>Second level</a:t>
            </a:r>
          </a:p>
          <a:p>
            <a:pPr lvl="2"/>
            <a:r>
              <a:rPr lang="uk-UA"/>
              <a:t>Third level</a:t>
            </a:r>
          </a:p>
          <a:p>
            <a:pPr lvl="3"/>
            <a:r>
              <a:rPr lang="uk-UA"/>
              <a:t>Fourth level</a:t>
            </a:r>
          </a:p>
          <a:p>
            <a:pPr lvl="4"/>
            <a:r>
              <a:rPr lang="uk-UA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204354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88"/>
            </a:lvl1pPr>
          </a:lstStyle>
          <a:p>
            <a:pPr marL="0" marR="0" lvl="0" indent="0" algn="l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30BBB19-D202-4AC7-B097-6BCD78CA20A4}" type="datetime1">
              <a:rPr kumimoji="0" lang="en-US" sz="788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10/26/2024</a:t>
            </a:fld>
            <a:endParaRPr kumimoji="0" lang="uk-UA" sz="788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4354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88"/>
            </a:lvl1pPr>
          </a:lstStyle>
          <a:p>
            <a:pPr marL="0" marR="0" lvl="0" indent="0" algn="ctr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788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4354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88"/>
            </a:lvl1pPr>
          </a:lstStyle>
          <a:p>
            <a:pPr marL="0" marR="0" lvl="0" indent="0" algn="r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0B24CE9-6450-468A-A6BE-58C4CA52A341}" type="slidenum">
              <a:rPr kumimoji="0" lang="uk-UA" sz="788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5143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sz="788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38452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Arial" charset="0"/>
          <a:cs typeface="Arial" charset="0"/>
        </a:defRPr>
      </a:lvl5pPr>
      <a:lvl6pPr marL="257175" algn="ctr" rtl="0" fontAlgn="base"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Arial" charset="0"/>
          <a:cs typeface="Arial" charset="0"/>
        </a:defRPr>
      </a:lvl6pPr>
      <a:lvl7pPr marL="514350" algn="ctr" rtl="0" fontAlgn="base"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Arial" charset="0"/>
          <a:cs typeface="Arial" charset="0"/>
        </a:defRPr>
      </a:lvl7pPr>
      <a:lvl8pPr marL="771525" algn="ctr" rtl="0" fontAlgn="base"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Arial" charset="0"/>
          <a:cs typeface="Arial" charset="0"/>
        </a:defRPr>
      </a:lvl8pPr>
      <a:lvl9pPr marL="1028700" algn="ctr" rtl="0" fontAlgn="base"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192881" indent="-192881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17910" indent="-160735" algn="l" rtl="0" eaLnBrk="0" fontAlgn="base" hangingPunct="0">
        <a:spcBef>
          <a:spcPct val="20000"/>
        </a:spcBef>
        <a:spcAft>
          <a:spcPct val="0"/>
        </a:spcAft>
        <a:buChar char="–"/>
        <a:defRPr sz="1575">
          <a:solidFill>
            <a:schemeClr val="tx1"/>
          </a:solidFill>
          <a:latin typeface="+mn-lt"/>
          <a:cs typeface="+mn-cs"/>
        </a:defRPr>
      </a:lvl2pPr>
      <a:lvl3pPr marL="642938" indent="-128588" algn="l" rtl="0" eaLnBrk="0" fontAlgn="base" hangingPunct="0">
        <a:spcBef>
          <a:spcPct val="20000"/>
        </a:spcBef>
        <a:spcAft>
          <a:spcPct val="0"/>
        </a:spcAft>
        <a:buChar char="•"/>
        <a:defRPr sz="1350">
          <a:solidFill>
            <a:schemeClr val="tx1"/>
          </a:solidFill>
          <a:latin typeface="+mn-lt"/>
          <a:cs typeface="+mn-cs"/>
        </a:defRPr>
      </a:lvl3pPr>
      <a:lvl4pPr marL="900113" indent="-128588" algn="l" rtl="0" eaLnBrk="0" fontAlgn="base" hangingPunct="0">
        <a:spcBef>
          <a:spcPct val="20000"/>
        </a:spcBef>
        <a:spcAft>
          <a:spcPct val="0"/>
        </a:spcAft>
        <a:buChar char="–"/>
        <a:defRPr sz="1125">
          <a:solidFill>
            <a:schemeClr val="tx1"/>
          </a:solidFill>
          <a:latin typeface="+mn-lt"/>
          <a:cs typeface="+mn-cs"/>
        </a:defRPr>
      </a:lvl4pPr>
      <a:lvl5pPr marL="1157288" indent="-128588" algn="l" rtl="0" eaLnBrk="0" fontAlgn="base" hangingPunct="0">
        <a:spcBef>
          <a:spcPct val="20000"/>
        </a:spcBef>
        <a:spcAft>
          <a:spcPct val="0"/>
        </a:spcAft>
        <a:buChar char="»"/>
        <a:defRPr sz="1125">
          <a:solidFill>
            <a:schemeClr val="tx1"/>
          </a:solidFill>
          <a:latin typeface="+mn-lt"/>
          <a:cs typeface="+mn-cs"/>
        </a:defRPr>
      </a:lvl5pPr>
      <a:lvl6pPr marL="1414463" indent="-128588" algn="l" rtl="0" fontAlgn="base">
        <a:spcBef>
          <a:spcPct val="20000"/>
        </a:spcBef>
        <a:spcAft>
          <a:spcPct val="0"/>
        </a:spcAft>
        <a:buChar char="»"/>
        <a:defRPr sz="1125">
          <a:solidFill>
            <a:schemeClr val="tx1"/>
          </a:solidFill>
          <a:latin typeface="+mn-lt"/>
          <a:cs typeface="+mn-cs"/>
        </a:defRPr>
      </a:lvl6pPr>
      <a:lvl7pPr marL="1671638" indent="-128588" algn="l" rtl="0" fontAlgn="base">
        <a:spcBef>
          <a:spcPct val="20000"/>
        </a:spcBef>
        <a:spcAft>
          <a:spcPct val="0"/>
        </a:spcAft>
        <a:buChar char="»"/>
        <a:defRPr sz="1125">
          <a:solidFill>
            <a:schemeClr val="tx1"/>
          </a:solidFill>
          <a:latin typeface="+mn-lt"/>
          <a:cs typeface="+mn-cs"/>
        </a:defRPr>
      </a:lvl7pPr>
      <a:lvl8pPr marL="1928813" indent="-128588" algn="l" rtl="0" fontAlgn="base">
        <a:spcBef>
          <a:spcPct val="20000"/>
        </a:spcBef>
        <a:spcAft>
          <a:spcPct val="0"/>
        </a:spcAft>
        <a:buChar char="»"/>
        <a:defRPr sz="1125">
          <a:solidFill>
            <a:schemeClr val="tx1"/>
          </a:solidFill>
          <a:latin typeface="+mn-lt"/>
          <a:cs typeface="+mn-cs"/>
        </a:defRPr>
      </a:lvl8pPr>
      <a:lvl9pPr marL="2185988" indent="-128588" algn="l" rtl="0" fontAlgn="base">
        <a:spcBef>
          <a:spcPct val="20000"/>
        </a:spcBef>
        <a:spcAft>
          <a:spcPct val="0"/>
        </a:spcAft>
        <a:buChar char="»"/>
        <a:defRPr sz="1125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image" Target="http://daadschool.onu.edu.ua/images/daadschool/bmbf_logo.jpg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classroom.google.com/c/NzI0NTQ2MDYxNzI4?cjc=lby37vn" TargetMode="Externa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80" name="Rectangle 12"/>
          <p:cNvSpPr>
            <a:spLocks noChangeArrowheads="1"/>
          </p:cNvSpPr>
          <p:nvPr/>
        </p:nvSpPr>
        <p:spPr bwMode="auto">
          <a:xfrm>
            <a:off x="-4435376" y="1356438"/>
            <a:ext cx="184731" cy="248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marL="0" marR="0" lvl="0" indent="0" algn="l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13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2627710" y="3031519"/>
            <a:ext cx="3996928" cy="53578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143002" y="3232549"/>
            <a:ext cx="6857999" cy="1300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ts val="9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uk-UA" sz="1400" b="1" dirty="0">
                <a:solidFill>
                  <a:srgbClr val="000066"/>
                </a:solidFill>
                <a:latin typeface="Arial" charset="0"/>
                <a:cs typeface="Arial" charset="0"/>
              </a:rPr>
              <a:t>Олена </a:t>
            </a:r>
            <a:r>
              <a:rPr lang="uk-UA" sz="1400" b="1" dirty="0" err="1">
                <a:solidFill>
                  <a:srgbClr val="000066"/>
                </a:solidFill>
                <a:latin typeface="Arial" charset="0"/>
                <a:cs typeface="Arial" charset="0"/>
              </a:rPr>
              <a:t>Севериновська</a:t>
            </a:r>
            <a:endParaRPr lang="uk-UA" sz="1400" b="1" dirty="0">
              <a:solidFill>
                <a:srgbClr val="000066"/>
              </a:solidFill>
              <a:latin typeface="Arial" charset="0"/>
              <a:cs typeface="Arial" charset="0"/>
            </a:endParaRPr>
          </a:p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ts val="9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uk-UA" sz="1400" dirty="0">
                <a:solidFill>
                  <a:srgbClr val="000066"/>
                </a:solidFill>
                <a:latin typeface="Arial" charset="0"/>
                <a:cs typeface="Arial" charset="0"/>
              </a:rPr>
              <a:t>Кафедра біохімії та фізіології</a:t>
            </a:r>
          </a:p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ts val="9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uk-UA" sz="1400" dirty="0">
                <a:solidFill>
                  <a:srgbClr val="000066"/>
                </a:solidFill>
                <a:latin typeface="Arial" charset="0"/>
                <a:cs typeface="Arial" charset="0"/>
              </a:rPr>
              <a:t>Дніпровський національний університет імені Олеся Гончара</a:t>
            </a:r>
          </a:p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ts val="9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invGray">
          <a:xfrm>
            <a:off x="1981200" y="1778900"/>
            <a:ext cx="6553200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57175" lvl="0" indent="-257175" algn="ctr" defTabSz="6858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uk-UA" sz="2400" b="1" dirty="0">
                <a:solidFill>
                  <a:srgbClr val="00008E"/>
                </a:solidFill>
                <a:latin typeface="Arial" charset="0"/>
                <a:cs typeface="Arial" charset="0"/>
              </a:rPr>
              <a:t>Особливості мислення. Вплив мети на результат діяльності</a:t>
            </a:r>
            <a:endParaRPr kumimoji="0" lang="uk-UA" sz="2400" b="1" i="0" u="none" strike="noStrike" kern="1200" cap="none" spc="0" normalizeH="0" baseline="0" dirty="0">
              <a:ln>
                <a:noFill/>
              </a:ln>
              <a:solidFill>
                <a:srgbClr val="00008E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0" y="5304428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uk-UA" sz="1350" b="1" i="1" dirty="0">
                <a:solidFill>
                  <a:srgbClr val="000066"/>
                </a:solidFill>
                <a:latin typeface="Arial" charset="0"/>
                <a:cs typeface="Times New Roman" pitchFamily="18" charset="0"/>
              </a:rPr>
              <a:t>онлайн-</a:t>
            </a:r>
            <a:r>
              <a:rPr lang="ru-RU" sz="1350" b="1" i="1" dirty="0">
                <a:solidFill>
                  <a:srgbClr val="000066"/>
                </a:solidFill>
                <a:latin typeface="Arial" charset="0"/>
                <a:cs typeface="Times New Roman" pitchFamily="18" charset="0"/>
              </a:rPr>
              <a:t>курс “</a:t>
            </a:r>
            <a:r>
              <a:rPr lang="ru-RU" sz="1350" b="1" i="1" dirty="0" err="1">
                <a:solidFill>
                  <a:srgbClr val="000066"/>
                </a:solidFill>
                <a:latin typeface="Arial" charset="0"/>
                <a:cs typeface="Times New Roman" pitchFamily="18" charset="0"/>
              </a:rPr>
              <a:t>Вищі</a:t>
            </a:r>
            <a:r>
              <a:rPr lang="ru-RU" sz="1350" b="1" i="1" dirty="0">
                <a:solidFill>
                  <a:srgbClr val="000066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ru-RU" sz="1350" b="1" i="1" dirty="0" err="1">
                <a:solidFill>
                  <a:srgbClr val="000066"/>
                </a:solidFill>
                <a:latin typeface="Arial" charset="0"/>
                <a:cs typeface="Times New Roman" pitchFamily="18" charset="0"/>
              </a:rPr>
              <a:t>функції</a:t>
            </a:r>
            <a:r>
              <a:rPr lang="ru-RU" sz="1350" b="1" i="1" dirty="0">
                <a:solidFill>
                  <a:srgbClr val="000066"/>
                </a:solidFill>
                <a:latin typeface="Arial" charset="0"/>
                <a:cs typeface="Times New Roman" pitchFamily="18" charset="0"/>
              </a:rPr>
              <a:t> ЦНС”</a:t>
            </a:r>
            <a:endParaRPr lang="fr-FR" sz="1350" b="1" i="1" dirty="0">
              <a:solidFill>
                <a:srgbClr val="000066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4121064" y="4255906"/>
            <a:ext cx="10102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200" i="1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charset="0"/>
                <a:ea typeface="+mn-ea"/>
                <a:cs typeface="Times New Roman" pitchFamily="18" charset="0"/>
              </a:rPr>
              <a:t>26</a:t>
            </a:r>
            <a:r>
              <a:rPr kumimoji="0" lang="en-US" sz="1200" i="1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charset="0"/>
                <a:ea typeface="+mn-ea"/>
                <a:cs typeface="Times New Roman" pitchFamily="18" charset="0"/>
              </a:rPr>
              <a:t>-</a:t>
            </a:r>
            <a:r>
              <a:rPr kumimoji="0" lang="uk-UA" sz="1200" i="1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charset="0"/>
                <a:ea typeface="+mn-ea"/>
                <a:cs typeface="Times New Roman" pitchFamily="18" charset="0"/>
              </a:rPr>
              <a:t>10</a:t>
            </a:r>
            <a:r>
              <a:rPr kumimoji="0" lang="en-US" sz="1200" i="1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charset="0"/>
                <a:ea typeface="+mn-ea"/>
                <a:cs typeface="Times New Roman" pitchFamily="18" charset="0"/>
              </a:rPr>
              <a:t>-202</a:t>
            </a:r>
            <a:r>
              <a:rPr lang="ru-RU" sz="1200" i="1" dirty="0">
                <a:solidFill>
                  <a:srgbClr val="000066"/>
                </a:solidFill>
                <a:latin typeface="Arial" charset="0"/>
                <a:cs typeface="Times New Roman" pitchFamily="18" charset="0"/>
              </a:rPr>
              <a:t>4</a:t>
            </a:r>
            <a:r>
              <a:rPr kumimoji="0" lang="en-US" sz="1200" i="1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charset="0"/>
                <a:ea typeface="+mn-ea"/>
                <a:cs typeface="Times New Roman" pitchFamily="18" charset="0"/>
              </a:rPr>
              <a:t> </a:t>
            </a:r>
            <a:endParaRPr kumimoji="0" lang="fr-FR" sz="1200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Arial" charset="0"/>
              <a:ea typeface="+mn-ea"/>
              <a:cs typeface="Times New Roman" pitchFamily="18" charset="0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FB8917F5-01A1-41C6-B74E-08FF3CC85BC2}"/>
              </a:ext>
            </a:extLst>
          </p:cNvPr>
          <p:cNvSpPr txBox="1"/>
          <p:nvPr/>
        </p:nvSpPr>
        <p:spPr>
          <a:xfrm>
            <a:off x="3519850" y="0"/>
            <a:ext cx="1141659" cy="2162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Supported </a:t>
            </a:r>
            <a:r>
              <a:rPr lang="de-DE" sz="1100" b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de-DE" sz="11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pic>
        <p:nvPicPr>
          <p:cNvPr id="1033" name="Picture 9">
            <a:extLst>
              <a:ext uri="{FF2B5EF4-FFF2-40B4-BE49-F238E27FC236}">
                <a16:creationId xmlns:a16="http://schemas.microsoft.com/office/drawing/2014/main" id="{B5501CE4-392F-44B0-B27E-AE13F3707D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0" y="70898"/>
            <a:ext cx="1620000" cy="9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Рисунок 1" descr="Ð ÐµÐ·ÑÐ»ÑÑÐ°Ñ Ð¿Ð¾ÑÑÐºÑ Ð·Ð¾Ð±ÑÐ°Ð¶ÐµÐ½Ñ Ð·Ð° Ð·Ð°Ð¿Ð¸ÑÐ¾Ð¼ &quot;DAAD&quot;">
            <a:extLst>
              <a:ext uri="{FF2B5EF4-FFF2-40B4-BE49-F238E27FC236}">
                <a16:creationId xmlns:a16="http://schemas.microsoft.com/office/drawing/2014/main" id="{FBEF4137-C197-412E-9235-77EF709F21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4829" y="-5061"/>
            <a:ext cx="2847271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 descr="Image">
            <a:extLst>
              <a:ext uri="{FF2B5EF4-FFF2-40B4-BE49-F238E27FC236}">
                <a16:creationId xmlns:a16="http://schemas.microsoft.com/office/drawing/2014/main" id="{6458CDDA-17D7-4B4E-A36D-A695A34BFA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946" y="33374"/>
            <a:ext cx="1311000" cy="68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FE3A75C-A7D3-91E2-9972-87AEF6F1DBD3}"/>
              </a:ext>
            </a:extLst>
          </p:cNvPr>
          <p:cNvSpPr txBox="1"/>
          <p:nvPr/>
        </p:nvSpPr>
        <p:spPr>
          <a:xfrm>
            <a:off x="6019800" y="1079439"/>
            <a:ext cx="6795370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ru-RU" sz="12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ru-RU" sz="12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FF0000"/>
                </a:solidFill>
                <a:latin typeface="Arial" panose="020B0604020202020204" pitchFamily="34" charset="0"/>
              </a:rPr>
              <a:t>Семінарське</a:t>
            </a:r>
            <a:r>
              <a:rPr lang="ru-RU" sz="1800" b="0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FF0000"/>
                </a:solidFill>
                <a:latin typeface="Arial" panose="020B0604020202020204" pitchFamily="34" charset="0"/>
              </a:rPr>
              <a:t>заняття</a:t>
            </a:r>
            <a:r>
              <a:rPr lang="ru-RU" sz="1800" b="0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</a:rPr>
              <a:t> 1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5" name="Picture 2" descr="Символіка – Прикарпатський національний університет імені Василя Стефаника">
            <a:extLst>
              <a:ext uri="{FF2B5EF4-FFF2-40B4-BE49-F238E27FC236}">
                <a16:creationId xmlns:a16="http://schemas.microsoft.com/office/drawing/2014/main" id="{684E7D32-93E0-97AE-3585-A9386EC983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2259" y="77962"/>
            <a:ext cx="900000" cy="9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6D740470-A2E1-DB9D-CCEF-9C28047E0B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38" y="1150045"/>
            <a:ext cx="1470478" cy="1470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2753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234A04-AB71-8B77-151C-51C597C92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>
                <a:solidFill>
                  <a:schemeClr val="accent2"/>
                </a:solidFill>
              </a:rPr>
              <a:t>Доєднання</a:t>
            </a:r>
            <a:r>
              <a:rPr lang="uk-UA" dirty="0">
                <a:solidFill>
                  <a:schemeClr val="accent2"/>
                </a:solidFill>
              </a:rPr>
              <a:t> до гугл класу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CB8675B-86D7-56C8-DF01-F91BC750E3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>
                <a:solidFill>
                  <a:schemeClr val="accent2"/>
                </a:solidFill>
                <a:hlinkClick r:id="rId2"/>
              </a:rPr>
              <a:t>https://classroom.google.com/c/NzI0NTQ2MDYxNzI4?cjc=lby37vn</a:t>
            </a:r>
            <a:endParaRPr lang="uk-UA" dirty="0">
              <a:solidFill>
                <a:schemeClr val="accent2"/>
              </a:solidFill>
            </a:endParaRPr>
          </a:p>
          <a:p>
            <a:pPr marL="0" indent="0" algn="ctr">
              <a:buNone/>
            </a:pPr>
            <a:endParaRPr lang="uk-UA" dirty="0">
              <a:solidFill>
                <a:schemeClr val="accent2"/>
              </a:solidFill>
            </a:endParaRPr>
          </a:p>
          <a:p>
            <a:pPr marL="0" indent="0" algn="ctr">
              <a:buNone/>
            </a:pPr>
            <a:r>
              <a:rPr lang="en-GB" b="0" i="0">
                <a:solidFill>
                  <a:srgbClr val="3C4043"/>
                </a:solidFill>
                <a:effectLst/>
                <a:latin typeface="Google Sans Display"/>
              </a:rPr>
              <a:t>lby37vn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1C24133-E4AA-C09B-80AB-F556CAB38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3EEC113-DB39-42EE-8BEF-61D5E9350129}" type="slidenum">
              <a:rPr kumimoji="0" lang="uk-UA" sz="788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5143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uk-UA" sz="788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52931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98741E-A444-3CB9-7127-F7AD805A9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i="0" u="none" strike="noStrike" baseline="0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Зміст</a:t>
            </a:r>
            <a:r>
              <a:rPr lang="ru-RU" sz="2400" b="1" i="0" u="none" strike="noStrike" baseline="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i="0" u="none" strike="noStrike" baseline="0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семінару</a:t>
            </a:r>
            <a:endParaRPr lang="ru-RU" sz="2400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6D9A0B0-4978-D355-481F-48394BE53C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AutoNum type="arabicPeriod"/>
            </a:pPr>
            <a:r>
              <a:rPr lang="uk-UA" sz="2000" kern="1200" dirty="0">
                <a:solidFill>
                  <a:srgbClr val="000099"/>
                </a:solidFill>
                <a:cs typeface="Arial" panose="020B0604020202020204" pitchFamily="34" charset="0"/>
              </a:rPr>
              <a:t>Теоретичні основи особливостей розвитку мислення, навчання з урахуванням статевих особливостей.</a:t>
            </a:r>
          </a:p>
          <a:p>
            <a:pPr marL="457200" indent="-457200" algn="just">
              <a:buAutoNum type="arabicPeriod"/>
            </a:pPr>
            <a:r>
              <a:rPr lang="uk-UA" sz="2000" kern="1200" dirty="0">
                <a:solidFill>
                  <a:srgbClr val="000099"/>
                </a:solidFill>
                <a:cs typeface="Arial" panose="020B0604020202020204" pitchFamily="34" charset="0"/>
              </a:rPr>
              <a:t>Роль півкуль мозку у процесі мислення.</a:t>
            </a:r>
          </a:p>
          <a:p>
            <a:pPr marL="457200" indent="-457200" algn="just">
              <a:buAutoNum type="arabicPeriod"/>
            </a:pPr>
            <a:r>
              <a:rPr lang="uk-UA" sz="2000" kern="1200" dirty="0">
                <a:solidFill>
                  <a:srgbClr val="000099"/>
                </a:solidFill>
                <a:cs typeface="Arial" panose="020B0604020202020204" pitchFamily="34" charset="0"/>
              </a:rPr>
              <a:t>Виконання практичної роботи «Особливості мислення». </a:t>
            </a:r>
          </a:p>
          <a:p>
            <a:pPr marL="457200" indent="-457200" algn="just">
              <a:buAutoNum type="arabicPeriod"/>
            </a:pPr>
            <a:r>
              <a:rPr kumimoji="0" lang="uk-UA" sz="20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Виконання практичної роботи «Вплив мети на результат діяльності людини».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63E42FD-4476-F187-2CB8-A682C5EDB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3EEC113-DB39-42EE-8BEF-61D5E9350129}" type="slidenum">
              <a:rPr kumimoji="0" lang="uk-UA" sz="788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5143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uk-UA" sz="788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27832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9EBFB"/>
            </a:gs>
            <a:gs pos="89000">
              <a:schemeClr val="bg1"/>
            </a:gs>
            <a:gs pos="15000">
              <a:srgbClr val="FFFF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>
            <a:extLst>
              <a:ext uri="{FF2B5EF4-FFF2-40B4-BE49-F238E27FC236}">
                <a16:creationId xmlns:a16="http://schemas.microsoft.com/office/drawing/2014/main" id="{5BA1EDE1-E9E6-4FF5-8231-C3796E2825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8100" y="52623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0" lang="uk-UA" sz="24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Цілі семінару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08695E16-9A52-426B-844F-C6392725EA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401" y="2702790"/>
            <a:ext cx="8839201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uk-UA" i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Потрібно вміти:</a:t>
            </a:r>
          </a:p>
          <a:p>
            <a:pPr marL="342900" indent="-342900">
              <a:buAutoNum type="arabicPeriod"/>
            </a:pPr>
            <a:r>
              <a:rPr lang="uk-UA" i="1" dirty="0">
                <a:solidFill>
                  <a:srgbClr val="00009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Вибирати відповідний тип мислення залежно від конкретної ситуації.</a:t>
            </a:r>
          </a:p>
          <a:p>
            <a:pPr marL="342900" indent="-342900">
              <a:buAutoNum type="arabicPeriod"/>
            </a:pPr>
            <a:r>
              <a:rPr lang="uk-UA" i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Аналізувати процес досягнення мети та вносити необхідні корективи у випадку відхилень від плану. Оцінювати результати своєї діяльності та робити висновки для покращення в майбутньому.</a:t>
            </a:r>
          </a:p>
          <a:p>
            <a:pPr marL="342900" indent="-342900">
              <a:buAutoNum type="arabicPeriod"/>
            </a:pPr>
            <a:r>
              <a:rPr lang="uk-UA" i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Розвивати навички самоаналізу, рефлексії та критичного мислення щодо своєї діяльності та досягнення мети.</a:t>
            </a:r>
          </a:p>
          <a:p>
            <a:pPr marL="342900" indent="-342900">
              <a:buAutoNum type="arabicPeriod"/>
            </a:pPr>
            <a:r>
              <a:rPr lang="uk-UA" i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Співпрацювати з іншими для досягнення спільних цілей, використовуючи різні типи мислення.</a:t>
            </a:r>
            <a:endParaRPr lang="uk-UA" i="1" dirty="0">
              <a:solidFill>
                <a:srgbClr val="000099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id="{52E9DD08-278F-4AA5-8FB7-0FD8923BB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401" y="543423"/>
            <a:ext cx="8835189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uk-UA" i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Потрібно знати:</a:t>
            </a:r>
          </a:p>
          <a:p>
            <a:pPr marL="342900" indent="-342900">
              <a:buAutoNum type="arabicPeriod"/>
            </a:pPr>
            <a:r>
              <a:rPr lang="uk-UA" i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Особливості та характеристики мислення </a:t>
            </a:r>
            <a:r>
              <a:rPr lang="uk-UA" i="1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дівчаток</a:t>
            </a:r>
            <a:r>
              <a:rPr lang="uk-UA" i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та хлопців шкільного віку.</a:t>
            </a:r>
          </a:p>
          <a:p>
            <a:pPr marL="342900" indent="-342900">
              <a:buAutoNum type="arabicPeriod"/>
            </a:pPr>
            <a:r>
              <a:rPr lang="uk-UA" i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Значення мети у процесі мислення та діяльності. Як правильно формулювати мету для досягнення бажаних результатів.</a:t>
            </a:r>
          </a:p>
          <a:p>
            <a:pPr marL="342900" indent="-342900">
              <a:buAutoNum type="arabicPeriod"/>
            </a:pPr>
            <a:r>
              <a:rPr lang="uk-UA" i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 правильна постановка мети може покращити результати діяльності. Помилки у формулюванні цілей та їх наслідки.</a:t>
            </a:r>
          </a:p>
        </p:txBody>
      </p:sp>
      <p:sp>
        <p:nvSpPr>
          <p:cNvPr id="6" name="TextBox 10">
            <a:extLst>
              <a:ext uri="{FF2B5EF4-FFF2-40B4-BE49-F238E27FC236}">
                <a16:creationId xmlns:a16="http://schemas.microsoft.com/office/drawing/2014/main" id="{AFB75B52-5200-400C-8A05-A5152AAFC6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39200" y="5416156"/>
            <a:ext cx="43338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uk-UA" altLang="uk-UA" sz="1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679568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9D8F137B-A6D1-7D33-D845-5BF3F350E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DD6A0-256D-417A-AF0C-EF7C08B5B3CD}" type="slidenum">
              <a:rPr lang="en-US" smtClean="0"/>
              <a:t>5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3624FAE-48A8-51B3-9488-FE7745CEAFB4}"/>
              </a:ext>
            </a:extLst>
          </p:cNvPr>
          <p:cNvSpPr txBox="1"/>
          <p:nvPr/>
        </p:nvSpPr>
        <p:spPr>
          <a:xfrm>
            <a:off x="457200" y="145146"/>
            <a:ext cx="8534400" cy="63709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Завдання</a:t>
            </a:r>
            <a:r>
              <a:rPr lang="ru-RU" sz="2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</a:p>
          <a:p>
            <a:pPr algn="ctr"/>
            <a:endParaRPr lang="ru-RU" sz="2400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400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AutoNum type="arabicPeriod"/>
            </a:pPr>
            <a:r>
              <a:rPr lang="uk-UA" sz="2400" kern="1200" dirty="0">
                <a:solidFill>
                  <a:srgbClr val="000099"/>
                </a:solidFill>
                <a:cs typeface="Arial" panose="020B0604020202020204" pitchFamily="34" charset="0"/>
              </a:rPr>
              <a:t>Ознайомитись з теоретичними основами особливостей розвитку мислення, навчання</a:t>
            </a:r>
            <a:r>
              <a:rPr kumimoji="0" lang="uk-UA" sz="24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.</a:t>
            </a:r>
          </a:p>
          <a:p>
            <a:pPr algn="just"/>
            <a:endParaRPr kumimoji="0" lang="uk-UA" sz="2400" b="0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ea typeface="+mn-ea"/>
              <a:cs typeface="Arial" panose="020B0604020202020204" pitchFamily="34" charset="0"/>
            </a:endParaRPr>
          </a:p>
          <a:p>
            <a:pPr algn="ctr"/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https://docs.google.com/document/d/11h8wcG6-QsMENBs_KkrNVB-JAlZv0Wvd/edit?usp=drive_link&amp;ouid=102626589295246600209&amp;rtpof=true&amp;sd=true</a:t>
            </a:r>
            <a:endParaRPr kumimoji="0" lang="uk-UA" sz="2400" b="0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ea typeface="+mn-ea"/>
              <a:cs typeface="Arial" panose="020B0604020202020204" pitchFamily="34" charset="0"/>
            </a:endParaRPr>
          </a:p>
          <a:p>
            <a:pPr marL="457200" indent="-457200" algn="just">
              <a:buAutoNum type="arabicPeriod"/>
            </a:pPr>
            <a:endParaRPr lang="uk-UA" sz="2400" dirty="0">
              <a:solidFill>
                <a:srgbClr val="000099"/>
              </a:solidFill>
              <a:cs typeface="Arial" panose="020B0604020202020204" pitchFamily="34" charset="0"/>
            </a:endParaRPr>
          </a:p>
          <a:p>
            <a:pPr algn="just"/>
            <a:r>
              <a:rPr kumimoji="0" lang="uk-UA" sz="24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2. Дайте відповіді на запитання для обговорення.</a:t>
            </a:r>
          </a:p>
          <a:p>
            <a:pPr marL="457200" indent="-457200" algn="just">
              <a:buAutoNum type="arabicPeriod"/>
            </a:pPr>
            <a:endParaRPr lang="uk-UA" sz="2400" dirty="0">
              <a:solidFill>
                <a:srgbClr val="000099"/>
              </a:solidFill>
              <a:cs typeface="Arial" panose="020B0604020202020204" pitchFamily="34" charset="0"/>
            </a:endParaRPr>
          </a:p>
          <a:p>
            <a:pPr algn="just"/>
            <a:endParaRPr lang="uk-UA" sz="2400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uk-UA" sz="2400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uk-UA" sz="2400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uk-UA" sz="2400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4441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291F14B3-0FD1-D623-3E74-FD020F4AB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DD6A0-256D-417A-AF0C-EF7C08B5B3CD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53267DD-3591-284B-3390-4E79A67C6D06}"/>
              </a:ext>
            </a:extLst>
          </p:cNvPr>
          <p:cNvSpPr txBox="1"/>
          <p:nvPr/>
        </p:nvSpPr>
        <p:spPr>
          <a:xfrm>
            <a:off x="581416" y="342900"/>
            <a:ext cx="8486384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Завдання</a:t>
            </a:r>
            <a:r>
              <a:rPr lang="ru-RU" sz="2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</a:p>
          <a:p>
            <a:pPr algn="ctr"/>
            <a:endParaRPr lang="ru-RU" sz="2400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400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uk-UA" sz="2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Виконайте практичну роботу «Особливості мислення».</a:t>
            </a:r>
          </a:p>
          <a:p>
            <a:pPr algn="ctr"/>
            <a:endParaRPr lang="uk-UA" sz="2400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uk-UA" sz="2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Дайте відповіді на запитання які поставлені після роботи.</a:t>
            </a:r>
          </a:p>
          <a:p>
            <a:pPr algn="ctr"/>
            <a:endParaRPr lang="uk-UA" sz="2400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uk-UA" sz="2400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77046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CD5BFE4B-6890-2FF9-43A1-AB6AEDF66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DD6A0-256D-417A-AF0C-EF7C08B5B3CD}" type="slidenum">
              <a:rPr lang="en-US" smtClean="0"/>
              <a:t>7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7DA4C6A-D045-444A-18F5-3CC4805663FA}"/>
              </a:ext>
            </a:extLst>
          </p:cNvPr>
          <p:cNvSpPr txBox="1"/>
          <p:nvPr/>
        </p:nvSpPr>
        <p:spPr>
          <a:xfrm>
            <a:off x="581416" y="342900"/>
            <a:ext cx="8486384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Завдання</a:t>
            </a:r>
            <a:r>
              <a:rPr lang="ru-RU" sz="2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</a:t>
            </a:r>
          </a:p>
          <a:p>
            <a:pPr algn="ctr"/>
            <a:endParaRPr lang="ru-RU" sz="2400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400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uk-UA" sz="2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Виконайте практичну роботу «Вплив мети на результат діяльності людини».</a:t>
            </a:r>
          </a:p>
          <a:p>
            <a:pPr algn="ctr"/>
            <a:endParaRPr lang="uk-UA" sz="2400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uk-UA" sz="2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Дайте відповіді на запитання які поставлені після роботи.</a:t>
            </a:r>
          </a:p>
          <a:p>
            <a:pPr algn="ctr"/>
            <a:endParaRPr lang="uk-UA" sz="2400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uk-UA" sz="2400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11040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3416062F-254A-BFBB-7166-64B35BF1E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DD6A0-256D-417A-AF0C-EF7C08B5B3CD}" type="slidenum">
              <a:rPr lang="en-US" smtClean="0"/>
              <a:t>8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C692661-2A4F-74EE-A58D-2ECF6AC1C414}"/>
              </a:ext>
            </a:extLst>
          </p:cNvPr>
          <p:cNvSpPr txBox="1"/>
          <p:nvPr/>
        </p:nvSpPr>
        <p:spPr>
          <a:xfrm>
            <a:off x="2514600" y="342900"/>
            <a:ext cx="4572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i="0" u="none" strike="noStrike" baseline="0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Найважливіше</a:t>
            </a:r>
            <a:r>
              <a:rPr lang="ru-RU" sz="2400" b="1" i="0" u="none" strike="noStrike" baseline="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за </a:t>
            </a:r>
            <a:r>
              <a:rPr lang="ru-RU" sz="2400" b="1" i="0" u="none" strike="noStrike" baseline="0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сьогодні</a:t>
            </a:r>
            <a:r>
              <a:rPr lang="ru-RU" sz="2400" b="1" i="0" u="none" strike="noStrike" baseline="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2400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DAF5D2-56A0-EF13-450E-E504575496C5}"/>
              </a:ext>
            </a:extLst>
          </p:cNvPr>
          <p:cNvSpPr txBox="1"/>
          <p:nvPr/>
        </p:nvSpPr>
        <p:spPr>
          <a:xfrm>
            <a:off x="685800" y="1065603"/>
            <a:ext cx="7239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AutoNum type="arabicPeriod"/>
            </a:pPr>
            <a:r>
              <a:rPr lang="uk-UA" sz="1800" i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Усвідомлення особливостей розвитку і навчання дітей різних статей.</a:t>
            </a:r>
          </a:p>
          <a:p>
            <a:pPr marL="457200" indent="-457200" algn="just">
              <a:buAutoNum type="arabicPeriod"/>
            </a:pPr>
            <a:r>
              <a:rPr lang="uk-UA" sz="1800" i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Усвідомлення того, що існують різні типи мислення та їх особливості. Важливість вибору відповідного типу мислення залежно від ситуації.</a:t>
            </a:r>
          </a:p>
          <a:p>
            <a:pPr marL="457200" indent="-457200" algn="just">
              <a:buAutoNum type="arabicPeriod"/>
            </a:pPr>
            <a:r>
              <a:rPr lang="uk-UA" i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Усвідомлення того, що правильно сформульована мета є ключовим чинником для успішного досягнення результатів.</a:t>
            </a:r>
          </a:p>
          <a:p>
            <a:pPr marL="457200" indent="-457200" algn="just">
              <a:buAutoNum type="arabicPeriod"/>
            </a:pPr>
            <a:r>
              <a:rPr lang="uk-UA" i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Виконання практичних завдань які допомагають закріпити теоретичні знання та розвинути необхідні навички.</a:t>
            </a:r>
          </a:p>
          <a:p>
            <a:pPr algn="just"/>
            <a:r>
              <a:rPr lang="uk-UA" i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Загалом, семінар має на меті навчити студентів усвідомлено підходити до процесу мислення, правильно формулювати та досягати цілей, а також ефективно використовувати свої когнітивні та емоційні ресурси для досягнення успіху у діяльності та спілкуванні.</a:t>
            </a:r>
            <a:endParaRPr lang="uk-UA" sz="1800" i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3708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7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1423</TotalTime>
  <Words>416</Words>
  <Application>Microsoft Office PowerPoint</Application>
  <PresentationFormat>On-screen Show (16:10)</PresentationFormat>
  <Paragraphs>65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Google Sans Display</vt:lpstr>
      <vt:lpstr>Office Theme</vt:lpstr>
      <vt:lpstr>7_Default Design</vt:lpstr>
      <vt:lpstr>PowerPoint Presentation</vt:lpstr>
      <vt:lpstr>Доєднання до гугл класу</vt:lpstr>
      <vt:lpstr>Зміст семінару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Welcome</dc:creator>
  <cp:lastModifiedBy>Volodymyr</cp:lastModifiedBy>
  <cp:revision>524</cp:revision>
  <dcterms:created xsi:type="dcterms:W3CDTF">2018-10-22T20:13:37Z</dcterms:created>
  <dcterms:modified xsi:type="dcterms:W3CDTF">2024-10-26T17:35:27Z</dcterms:modified>
</cp:coreProperties>
</file>